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A51"/>
    <a:srgbClr val="077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6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45581-0510-520A-9EF9-65735B35D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BD612C4-433E-9EFF-B66A-CDCA2930C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0FD936-5C89-335C-978D-F2DD2808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FA1548-8567-F42E-E444-137EFB714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F26433-A965-F3B2-D715-E9088B9F3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65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D1433-DE34-CD52-0983-12606096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118759-1A47-A7A0-7F09-A844CD206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987BB4-80AB-C683-4173-3EC3717AD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BCFE24-1826-DAFF-B3B2-67234773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5DB6B8-7273-CEE6-FDDB-7E97B72E5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135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BD93F7-4551-CF34-E9D5-BA4DBA56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868995-5349-08E1-429D-C9AF47E75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5B2B1C-AB3D-2A1B-9E6D-B71B0D9DD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1A8230-CFD7-9094-E2C3-4150FD5E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E146A4-1783-1772-7747-7D3AC9B7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15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408530-C6BB-E9F7-7DFB-1BC89E1FC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B30795-9684-27FE-A3D0-EED0C18E8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BC0253E-7971-BD3E-FDA3-88AB1FC12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83D048-9569-FA8A-F832-E85299267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D27D4C-635E-EDD4-B324-5CF014E1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EF5A22-6D9D-1FB9-22FC-5D8E1533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49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18DCD5-4963-D52B-9DB1-430101BA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3682F1-4D51-0101-CA15-EEC23D331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687E947-A205-206E-09E0-2AEB61EF8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AA1B200-4E43-416E-2E63-68EEA4531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9B6F836-68DD-6E0E-091F-440DF9F25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D804FD-0EF9-2E1C-07DA-D75B974E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68AD417-7E20-FDFB-5C77-B762E5F2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D7A3CB7-28D4-C2E7-3805-581AC29A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54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6DDA3-C582-5550-B31E-0CB822F6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C1AA26-1A71-EC9D-4AFE-0C569D82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EFAF50-4530-EC1E-BE45-DE3B5BD5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E832A35-E9EA-74FB-8D87-5F5CEFD76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8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886D108-C6DC-879D-1094-61BFE02A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8F70A1-A49B-4AB1-F9B6-80DB3B159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FF0487-5B1E-6A39-5F1C-FB88AF08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15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F165F5-0828-B481-74DF-5958E841B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CD68C6-DE36-C572-6C22-A850349C0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28C66D-CC16-1C9E-DAAA-3CF6D2D4B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C20CD3-3408-8BFC-528B-4E6E8693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D3A792-924E-2C7E-62A4-1B694982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418A3B-0534-9D20-76FE-9437BD267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78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8B4DBA-1F9F-E823-6513-241424AD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D670E1A-049F-9C52-9C2B-B9A4529F02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73549E-31F8-57DD-F8F5-5D279DF94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52B03F-A64F-3AC5-B793-B683F0CB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3983FC-EF53-6071-53D8-20299927D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CF44EA-9C8D-03BA-2EF4-3CCF6958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4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C70C7-FB6E-68FD-9314-82094DED4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1A63F60-3418-1E80-AD04-13A245C10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6EBD5-CFC4-250C-630D-527DC3EA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9D4288-C2E8-583E-D9DE-182B52D6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27D99B-3BDE-5442-DA77-5B5E47E0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77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DA42A73-4857-9A93-A978-97EE94ACE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8267E6-C5F1-95A3-36FC-AB1EE39E5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6245B4-B471-14A3-84B6-231A683DA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60A687-828B-864A-F68A-6AA26CDB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1E6A90-7D01-4206-974E-EC2B56E4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57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B54CCF8-233F-87AD-1BB3-5A1D64354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64787C-AE1B-4C72-2AF3-489A375B9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B6446C-A838-B902-221F-4C5C454C9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AA3C5-C1F8-47C8-8FEC-265DBB836F2C}" type="datetimeFigureOut">
              <a:rPr lang="zh-CN" altLang="en-US" smtClean="0"/>
              <a:t>2025/12/26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308527-DDFD-B499-7CD4-258938F62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D9EEF6-812A-C5DD-E077-BB2611CB8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75E4E-49E4-447B-B7D5-C721578703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41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6E55E8-1BFA-31AE-89C2-588BF34FE9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DCD694-4A4C-C9E6-B6F3-23B492AE15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74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637D91-4605-CDC7-587E-E8C14959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CuZn</a:t>
            </a:r>
            <a:endParaRPr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9574CC75-A0DD-9011-7FB2-F399B730B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57489"/>
              </p:ext>
            </p:extLst>
          </p:nvPr>
        </p:nvGraphicFramePr>
        <p:xfrm>
          <a:off x="0" y="1331354"/>
          <a:ext cx="12192000" cy="5526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51108570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51862219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782531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1046022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986462948"/>
                    </a:ext>
                  </a:extLst>
                </a:gridCol>
              </a:tblGrid>
              <a:tr h="298882">
                <a:tc>
                  <a:txBody>
                    <a:bodyPr/>
                    <a:lstStyle/>
                    <a:p>
                      <a:r>
                        <a:rPr lang="zh-CN" altLang="en-US" dirty="0"/>
                        <a:t>模型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r>
                        <a:rPr lang="zh-CN" altLang="en-US" dirty="0"/>
                        <a:t>相对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mag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备注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1266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Cuzn-Ispin</a:t>
                      </a:r>
                      <a:r>
                        <a:rPr lang="en-US" altLang="zh-CN" dirty="0"/>
                        <a:t>=1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-51.14685100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57265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Cuzn-Ispin</a:t>
                      </a:r>
                      <a:r>
                        <a:rPr lang="en-US" altLang="zh-CN" dirty="0"/>
                        <a:t>=2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-51.14577300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51464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Cuzn-kuobao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-102.38014000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52033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r>
                        <a:rPr lang="en-US" altLang="zh-CN" dirty="0"/>
                        <a:t>Cu-</a:t>
                      </a:r>
                      <a:r>
                        <a:rPr lang="en-US" altLang="zh-CN" dirty="0" err="1"/>
                        <a:t>ZnO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-306.47266000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62588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Cu-</a:t>
                      </a:r>
                      <a:r>
                        <a:rPr lang="en-US" altLang="zh-CN" dirty="0" err="1"/>
                        <a:t>ZnO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-306.47460000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88831"/>
                  </a:ext>
                </a:extLst>
              </a:tr>
              <a:tr h="523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Cuzn-kuobao-sc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332  </a:t>
                      </a:r>
                      <a:r>
                        <a:rPr lang="en-US" altLang="zh-CN" dirty="0" err="1"/>
                        <a:t>baderyiwancheng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35965"/>
                  </a:ext>
                </a:extLst>
              </a:tr>
              <a:tr h="523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Cu-</a:t>
                      </a:r>
                      <a:r>
                        <a:rPr lang="en-US" altLang="zh-CN" dirty="0" err="1"/>
                        <a:t>ZnO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=1-sc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341  </a:t>
                      </a:r>
                      <a:r>
                        <a:rPr lang="en-US" altLang="zh-CN" dirty="0" err="1"/>
                        <a:t>baderyiwancheng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75395"/>
                  </a:ext>
                </a:extLst>
              </a:tr>
              <a:tr h="523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Cu-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ZnO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ispin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=1-sc-+u</a:t>
                      </a:r>
                      <a:endParaRPr lang="zh-CN" altLang="zh-CN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342  </a:t>
                      </a:r>
                      <a:r>
                        <a:rPr lang="en-US" altLang="zh-CN" dirty="0" err="1"/>
                        <a:t>baderyiwancheng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117346"/>
                  </a:ext>
                </a:extLst>
              </a:tr>
              <a:tr h="298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Cuzn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kuobao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sc</a:t>
                      </a:r>
                      <a:r>
                        <a:rPr lang="en-US" altLang="zh-CN" dirty="0"/>
                        <a:t>-dos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77448"/>
                  </a:ext>
                </a:extLst>
              </a:tr>
              <a:tr h="523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Cu-</a:t>
                      </a:r>
                      <a:r>
                        <a:rPr lang="en-US" altLang="zh-CN" dirty="0" err="1"/>
                        <a:t>ZnO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=1-sc-dos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344</a:t>
                      </a: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63386"/>
                  </a:ext>
                </a:extLst>
              </a:tr>
              <a:tr h="523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Cu-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ZnO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ispin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=1-sc-+u-dos</a:t>
                      </a:r>
                      <a:endParaRPr lang="zh-CN" altLang="zh-CN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345</a:t>
                      </a: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94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60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67E0B3-B801-D460-86A1-F135FB858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CuCe</a:t>
            </a:r>
            <a:endParaRPr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1CAF7A69-984B-EA15-C2D4-593BB690FB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248147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761797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5375286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758256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0846618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59181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模型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r>
                        <a:rPr lang="zh-CN" altLang="en-US" dirty="0"/>
                        <a:t>相对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mag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备注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8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346zaisuan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5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347zaisuan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9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40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4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56028-E3FF-23AC-67F6-58D36549A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24828A-2105-23F4-636F-1F6569BB7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CuAl2O3</a:t>
            </a:r>
            <a:endParaRPr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783C78D2-3293-1B55-8BAF-A51F54BB3E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961197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761797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5375286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758256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0846618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59181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模型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r>
                        <a:rPr lang="zh-CN" altLang="en-US" dirty="0"/>
                        <a:t>相对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mag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备注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8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异质结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348-wait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5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异质结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349-wait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9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团簇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350-wait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4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团簇</a:t>
                      </a:r>
                      <a:r>
                        <a:rPr lang="en-US" altLang="zh-CN" dirty="0"/>
                        <a:t>-</a:t>
                      </a:r>
                      <a:r>
                        <a:rPr lang="en-US" altLang="zh-CN" dirty="0" err="1"/>
                        <a:t>Ispin</a:t>
                      </a:r>
                      <a:r>
                        <a:rPr lang="en-US" altLang="zh-CN" dirty="0"/>
                        <a:t>=2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351-wait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807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0374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110</Words>
  <Application>Microsoft Office PowerPoint</Application>
  <PresentationFormat>宽屏</PresentationFormat>
  <Paragraphs>57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CuZn</vt:lpstr>
      <vt:lpstr>CuCe</vt:lpstr>
      <vt:lpstr>CuAl2O3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snow snow</dc:creator>
  <cp:lastModifiedBy>snow snow</cp:lastModifiedBy>
  <cp:revision>17</cp:revision>
  <dcterms:created xsi:type="dcterms:W3CDTF">2025-12-18T09:05:55Z</dcterms:created>
  <dcterms:modified xsi:type="dcterms:W3CDTF">2025-12-26T14:24:06Z</dcterms:modified>
</cp:coreProperties>
</file>